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2" r:id="rId5"/>
    <p:sldId id="259" r:id="rId6"/>
    <p:sldId id="260" r:id="rId7"/>
    <p:sldId id="261" r:id="rId8"/>
    <p:sldId id="258" r:id="rId9"/>
    <p:sldId id="263" r:id="rId10"/>
    <p:sldId id="264" r:id="rId11"/>
    <p:sldId id="265" r:id="rId12"/>
    <p:sldId id="266" r:id="rId13"/>
  </p:sldIdLst>
  <p:sldSz cx="9145588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40" y="228600"/>
            <a:ext cx="869745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702" y="5353963"/>
            <a:ext cx="8724891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1600200"/>
            <a:ext cx="777375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3556001"/>
            <a:ext cx="6401912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6260-DA35-40B1-A797-FF23D9DC13D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1D6A-98FF-4A90-A3C7-58A45CEABD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6260-DA35-40B1-A797-FF23D9DC13D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1D6A-98FF-4A90-A3C7-58A45CEABD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40" y="228600"/>
            <a:ext cx="869745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6260-DA35-40B1-A797-FF23D9DC13D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1D6A-98FF-4A90-A3C7-58A45CEABDD5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702" y="714191"/>
            <a:ext cx="8724891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51" y="1447802"/>
            <a:ext cx="2057757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80" y="1447800"/>
            <a:ext cx="6020845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6260-DA35-40B1-A797-FF23D9DC13D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1D6A-98FF-4A90-A3C7-58A45CEABDD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40" y="228600"/>
            <a:ext cx="869745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8489" y="4203592"/>
            <a:ext cx="28769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776" y="4075290"/>
            <a:ext cx="554547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9219" y="4087562"/>
            <a:ext cx="546893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10464" y="4074176"/>
            <a:ext cx="3308575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702" y="4058555"/>
            <a:ext cx="8724891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2" y="2463560"/>
            <a:ext cx="777375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602" y="1437449"/>
            <a:ext cx="641884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6260-DA35-40B1-A797-FF23D9DC13D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1D6A-98FF-4A90-A3C7-58A45CEABD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6260-DA35-40B1-A797-FF23D9DC13D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1D6A-98FF-4A90-A3C7-58A45CEABDD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773" y="2679192"/>
            <a:ext cx="3822856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959" y="2679192"/>
            <a:ext cx="3822856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73" y="2678114"/>
            <a:ext cx="38228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450" y="3429002"/>
            <a:ext cx="3820719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007" y="2678113"/>
            <a:ext cx="38228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2" y="3429002"/>
            <a:ext cx="38228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6260-DA35-40B1-A797-FF23D9DC13D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1D6A-98FF-4A90-A3C7-58A45CEABD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6260-DA35-40B1-A797-FF23D9DC13D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1D6A-98FF-4A90-A3C7-58A45CEABD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40" y="228600"/>
            <a:ext cx="869745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702" y="714191"/>
            <a:ext cx="8724891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6260-DA35-40B1-A797-FF23D9DC13D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1D6A-98FF-4A90-A3C7-58A45CEABD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40" y="228600"/>
            <a:ext cx="869745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6260-DA35-40B1-A797-FF23D9DC13D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1D6A-98FF-4A90-A3C7-58A45CEABDD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559" y="3581402"/>
            <a:ext cx="3353382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702" y="714191"/>
            <a:ext cx="8724891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559" y="2286000"/>
            <a:ext cx="3353382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770" y="1828800"/>
            <a:ext cx="3904754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40" y="228600"/>
            <a:ext cx="869745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702" y="5353963"/>
            <a:ext cx="8724891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003" y="338667"/>
            <a:ext cx="381330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9180" y="2785533"/>
            <a:ext cx="3819130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6260-DA35-40B1-A797-FF23D9DC13D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1D6A-98FF-4A90-A3C7-58A45CEABDD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346" y="1371600"/>
            <a:ext cx="3566779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40" y="228600"/>
            <a:ext cx="869745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702" y="1679429"/>
            <a:ext cx="8724891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80" y="338328"/>
            <a:ext cx="8231029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569" y="6250166"/>
            <a:ext cx="3787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7506260-DA35-40B1-A797-FF23D9DC13D3}" type="datetimeFigureOut">
              <a:rPr lang="el-GR" smtClean="0"/>
              <a:pPr/>
              <a:t>27/10/2016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3" y="6250166"/>
            <a:ext cx="3787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782" y="6250165"/>
            <a:ext cx="1162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F51D6A-98FF-4A90-A3C7-58A45CEABDD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220" y="2675467"/>
            <a:ext cx="7409619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Ανθολόγιο λογοτεχνικών κειμένων</a:t>
            </a:r>
            <a:endParaRPr lang="el-GR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 παπαγάλος</a:t>
            </a:r>
          </a:p>
          <a:p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Ζαχαρίας Παπαντωνίου</a:t>
            </a:r>
            <a:endParaRPr lang="el-G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7489" y="3422072"/>
            <a:ext cx="1547207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45280" y="6250169"/>
            <a:ext cx="2841004" cy="365125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Ανθολόγιο </a:t>
            </a:r>
            <a:r>
              <a:rPr lang="el-GR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Α΄  Β΄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Τάξη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9098" y="1726452"/>
            <a:ext cx="5830312" cy="50376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9168" y="-41580"/>
            <a:ext cx="1547207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08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5958" y="1687202"/>
            <a:ext cx="6312996" cy="497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443" y="-41580"/>
            <a:ext cx="1547207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77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7473" y="1350835"/>
            <a:ext cx="5392086" cy="5410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863" y="-41580"/>
            <a:ext cx="1547207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16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2327564"/>
            <a:ext cx="8174181" cy="4170218"/>
          </a:xfrm>
        </p:spPr>
        <p:txBody>
          <a:bodyPr>
            <a:normAutofit fontScale="92500"/>
          </a:bodyPr>
          <a:lstStyle/>
          <a:p>
            <a:pPr algn="just"/>
            <a:r>
              <a:rPr lang="el-GR" dirty="0" smtClean="0"/>
              <a:t>Γεννήθηκε στο Καρπενήσι το 1877.Ήταν Έλληνας λογοτέχνης,</a:t>
            </a:r>
            <a:r>
              <a:rPr lang="en-US" dirty="0" smtClean="0"/>
              <a:t> </a:t>
            </a:r>
            <a:r>
              <a:rPr lang="el-GR" dirty="0" smtClean="0"/>
              <a:t>ποιητής,</a:t>
            </a:r>
            <a:r>
              <a:rPr lang="en-US" dirty="0" smtClean="0"/>
              <a:t> </a:t>
            </a:r>
            <a:r>
              <a:rPr lang="el-GR" dirty="0" smtClean="0"/>
              <a:t>διηγηματογράφος,</a:t>
            </a:r>
            <a:r>
              <a:rPr lang="en-US" dirty="0" smtClean="0"/>
              <a:t> </a:t>
            </a:r>
            <a:r>
              <a:rPr lang="el-GR" dirty="0" smtClean="0"/>
              <a:t>δημοσιογράφος,</a:t>
            </a:r>
            <a:r>
              <a:rPr lang="en-US" dirty="0" smtClean="0"/>
              <a:t> </a:t>
            </a:r>
            <a:r>
              <a:rPr lang="el-GR" dirty="0" smtClean="0"/>
              <a:t>κριτικός τέχνης και </a:t>
            </a:r>
            <a:r>
              <a:rPr lang="el-GR" dirty="0" err="1" smtClean="0"/>
              <a:t>ακαδημαικός</a:t>
            </a:r>
            <a:r>
              <a:rPr lang="el-GR" dirty="0" smtClean="0"/>
              <a:t>. Παρουσιάστηκε στη λογοτεχνία από τα μαθητικά του χρόνια.</a:t>
            </a:r>
            <a:r>
              <a:rPr lang="en-US" dirty="0" smtClean="0"/>
              <a:t> </a:t>
            </a:r>
            <a:r>
              <a:rPr lang="el-GR" dirty="0" smtClean="0"/>
              <a:t>Εργάστηκε ως δημοσιογράφος σε πολλά περιοδικά και στις εφημερίδες &lt;&lt;Ταχυδρόμος&gt;&gt;,</a:t>
            </a:r>
            <a:r>
              <a:rPr lang="en-US" dirty="0" smtClean="0"/>
              <a:t> </a:t>
            </a:r>
            <a:r>
              <a:rPr lang="el-GR" dirty="0" smtClean="0"/>
              <a:t>&lt;&lt;Εμπρός&gt;&gt;.</a:t>
            </a:r>
            <a:r>
              <a:rPr lang="en-US" dirty="0" smtClean="0"/>
              <a:t> </a:t>
            </a:r>
            <a:r>
              <a:rPr lang="el-GR" dirty="0" smtClean="0"/>
              <a:t>Διορίστηκε νομάρχης και το 1918 διευθυντής της Εθνικής Πινακοθήκης.</a:t>
            </a:r>
            <a:r>
              <a:rPr lang="en-US" dirty="0" smtClean="0"/>
              <a:t> </a:t>
            </a:r>
            <a:r>
              <a:rPr lang="el-GR" dirty="0" smtClean="0"/>
              <a:t>Στα έργα του φαίνεται έντονα η </a:t>
            </a:r>
            <a:r>
              <a:rPr lang="el-GR" dirty="0" err="1" smtClean="0"/>
              <a:t>φυσιολατρεία</a:t>
            </a:r>
            <a:r>
              <a:rPr lang="el-GR" dirty="0" smtClean="0"/>
              <a:t> του.</a:t>
            </a:r>
            <a:r>
              <a:rPr lang="en-US" dirty="0" smtClean="0"/>
              <a:t> </a:t>
            </a:r>
            <a:r>
              <a:rPr lang="el-GR" dirty="0" smtClean="0"/>
              <a:t>Ως καθηγητής της αισθητικής και της ιστορίας της τέχνης στη Σχολή Καλών Τεχνών αγωνίστηκε να διασώσει τις συνοικίες της Αττικής από την τσιμεντοποίηση.</a:t>
            </a:r>
            <a:r>
              <a:rPr lang="en-US" dirty="0" smtClean="0"/>
              <a:t> </a:t>
            </a:r>
            <a:r>
              <a:rPr lang="el-GR" dirty="0" smtClean="0"/>
              <a:t>Το γνωστό βιβλίο &lt;&lt;Ψηλά Βουνά&gt;&gt;</a:t>
            </a:r>
            <a:r>
              <a:rPr lang="en-US" dirty="0" smtClean="0"/>
              <a:t> </a:t>
            </a:r>
            <a:r>
              <a:rPr lang="el-GR" dirty="0" smtClean="0"/>
              <a:t>(1918) αποτέλεσε σχολικό εγχειρίδιο για τη Γ΄</a:t>
            </a:r>
            <a:r>
              <a:rPr lang="en-US" dirty="0" smtClean="0"/>
              <a:t> </a:t>
            </a:r>
            <a:r>
              <a:rPr lang="el-GR" dirty="0" smtClean="0"/>
              <a:t>Τάξη του Δημοτικού.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latin typeface="+mn-lt"/>
              </a:rPr>
              <a:t>Ζαχαρίας Παπαντωνίου</a:t>
            </a:r>
            <a:endParaRPr lang="el-GR" sz="32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053" y="207810"/>
            <a:ext cx="1547207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108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Αφού παρατηρήσεις προσεχτικά τις φωτογραφίες μπορείς να περιγράψεις τα τροπικά δάση στα οποία ζουν οι παπαγάλοι. 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b="1" dirty="0" smtClean="0"/>
              <a:t>Παρα</a:t>
            </a:r>
            <a:r>
              <a:rPr lang="el-GR" sz="2800" b="1" dirty="0" smtClean="0">
                <a:latin typeface="+mn-lt"/>
              </a:rPr>
              <a:t>τηρώ και περιγράφω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053" y="207810"/>
            <a:ext cx="1547207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09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6406" y="1356993"/>
            <a:ext cx="5976387" cy="53763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3" y="13840"/>
            <a:ext cx="1547207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50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2205" y="1642558"/>
            <a:ext cx="5042775" cy="5003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053" y="-41580"/>
            <a:ext cx="1547207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94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918" y="526480"/>
            <a:ext cx="7151342" cy="624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3138" y="-41580"/>
            <a:ext cx="1547207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41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719" y="1163032"/>
            <a:ext cx="6592445" cy="56726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0733" y="-41580"/>
            <a:ext cx="1547207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65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335" y="922108"/>
            <a:ext cx="7005266" cy="584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2298" y="-41580"/>
            <a:ext cx="1547207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78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487" y="1504772"/>
            <a:ext cx="6262188" cy="5308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588" y="-41580"/>
            <a:ext cx="1547207" cy="23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24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3Atnh">
  <a:themeElements>
    <a:clrScheme name="Custom 1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A69E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Atnh" id="{55536065-C827-6748-A99A-34A9AFB7BADE}" vid="{13DE9A5D-D7D5-544A-815E-3C939FFEBC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Παρουσίαση1</Template>
  <TotalTime>71</TotalTime>
  <Words>143</Words>
  <Application>Microsoft Office PowerPoint</Application>
  <PresentationFormat>Custom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Candara</vt:lpstr>
      <vt:lpstr>Symbol</vt:lpstr>
      <vt:lpstr>Theme3Atnh</vt:lpstr>
      <vt:lpstr>Ανθολόγιο λογοτεχνικών κειμένων</vt:lpstr>
      <vt:lpstr>Ζαχαρίας Παπαντωνίου</vt:lpstr>
      <vt:lpstr>Παρατηρώ και περιγράφω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Ανθολόγιο λογοτεχνικών κειμένων –Α-Β Τάξη</dc:title>
  <dc:creator>Νικόλαος Λαγουδάκης</dc:creator>
  <cp:lastModifiedBy>Νικόλαος Λαγουδάκης</cp:lastModifiedBy>
  <cp:revision>13</cp:revision>
  <dcterms:created xsi:type="dcterms:W3CDTF">2016-07-25T10:42:50Z</dcterms:created>
  <dcterms:modified xsi:type="dcterms:W3CDTF">2016-10-26T21:40:19Z</dcterms:modified>
</cp:coreProperties>
</file>