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65" r:id="rId3"/>
    <p:sldId id="266" r:id="rId4"/>
    <p:sldId id="267" r:id="rId5"/>
    <p:sldId id="269" r:id="rId6"/>
    <p:sldId id="268" r:id="rId7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96" y="-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296382F-058C-44F5-8DFD-6AD1B53DB5C2}" type="datetimeFigureOut">
              <a:rPr lang="el-GR"/>
              <a:pPr>
                <a:defRPr/>
              </a:pPr>
              <a:t>15/11/2015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noProof="0" smtClean="0"/>
              <a:t>Στυλ υποδείγματος κειμένου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743655C-CE17-4AB3-A209-9DD4D0BDBC4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3976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1927A-E2FB-4011-A6EA-21705CB7D4B8}" type="datetime1">
              <a:rPr lang="el-GR"/>
              <a:pPr>
                <a:defRPr/>
              </a:pPr>
              <a:t>15/11/2015</a:t>
            </a:fld>
            <a:endParaRPr lang="el-GR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91156-139E-4843-8EB2-5A2EBDC9444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3586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CD474-9874-4C29-A89D-A5F984EB10D6}" type="datetime1">
              <a:rPr lang="el-GR"/>
              <a:pPr>
                <a:defRPr/>
              </a:pPr>
              <a:t>15/11/2015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C9597-063D-455B-B25D-E62AF3476A3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0898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00CDD-A924-4837-B0ED-E0D8F7F6BD35}" type="datetime1">
              <a:rPr lang="el-GR"/>
              <a:pPr>
                <a:defRPr/>
              </a:pPr>
              <a:t>15/11/2015</a:t>
            </a:fld>
            <a:endParaRPr lang="el-GR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2F060-1AA3-4F74-BFD7-8F184CE9DD6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3428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53153-0848-4843-AB6F-90EA637FF32A}" type="datetime1">
              <a:rPr lang="el-GR"/>
              <a:pPr>
                <a:defRPr/>
              </a:pPr>
              <a:t>15/11/2015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8FE21-E668-495A-8F18-618A2C82D42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3627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C3019-4586-46AD-84A7-227609C583E5}" type="datetime1">
              <a:rPr lang="el-GR"/>
              <a:pPr>
                <a:defRPr/>
              </a:pPr>
              <a:t>15/11/2015</a:t>
            </a:fld>
            <a:endParaRPr lang="el-GR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8663A-0655-4590-8275-95D70D53F3B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5688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38464-C336-415E-9E41-C491C698D49A}" type="datetime1">
              <a:rPr lang="el-GR"/>
              <a:pPr>
                <a:defRPr/>
              </a:pPr>
              <a:t>15/11/2015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19F6A-0513-4928-A515-E5B793DE0BF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1490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0E515-3E3B-4B6A-98D8-C9A2A9CE2A2E}" type="datetime1">
              <a:rPr lang="el-GR"/>
              <a:pPr>
                <a:defRPr/>
              </a:pPr>
              <a:t>15/11/2015</a:t>
            </a:fld>
            <a:endParaRPr lang="el-G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D5A10-D6B4-4323-A688-16CB2D3D66F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4952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73B3F-C60E-4F26-B44C-8781A88FCE97}" type="datetime1">
              <a:rPr lang="el-GR"/>
              <a:pPr>
                <a:defRPr/>
              </a:pPr>
              <a:t>15/11/2015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68F0A-2E1D-4160-A97F-61471C236F8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3735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93228-7A74-459B-9875-762D30A69568}" type="datetime1">
              <a:rPr lang="el-GR"/>
              <a:pPr>
                <a:defRPr/>
              </a:pPr>
              <a:t>15/11/2015</a:t>
            </a:fld>
            <a:endParaRPr lang="el-GR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2A0E0-00D9-499C-8E35-9DF62760D19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7181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EB88E-65C7-4255-A655-AECC27C32163}" type="datetime1">
              <a:rPr lang="el-GR"/>
              <a:pPr>
                <a:defRPr/>
              </a:pPr>
              <a:t>15/11/2015</a:t>
            </a:fld>
            <a:endParaRPr lang="el-GR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10533-DE09-4D50-B33B-B05166DC489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3211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5DD54-4060-4641-B4D3-F8958B7BFC43}" type="datetime1">
              <a:rPr lang="el-GR"/>
              <a:pPr>
                <a:defRPr/>
              </a:pPr>
              <a:t>15/11/2015</a:t>
            </a:fld>
            <a:endParaRPr lang="el-GR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37451-A7AA-4F76-8640-ED446ADC65B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2518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κύριου τίτλου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8E820B4-5456-4623-9B95-DDF762337D92}" type="datetime1">
              <a:rPr lang="el-GR"/>
              <a:pPr>
                <a:defRPr/>
              </a:pPr>
              <a:t>15/11/2015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E45940A-5EB0-44BE-BD85-E4D516F28C4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2" r:id="rId2"/>
    <p:sldLayoutId id="2147483888" r:id="rId3"/>
    <p:sldLayoutId id="2147483883" r:id="rId4"/>
    <p:sldLayoutId id="2147483884" r:id="rId5"/>
    <p:sldLayoutId id="2147483885" r:id="rId6"/>
    <p:sldLayoutId id="2147483889" r:id="rId7"/>
    <p:sldLayoutId id="2147483890" r:id="rId8"/>
    <p:sldLayoutId id="2147483891" r:id="rId9"/>
    <p:sldLayoutId id="2147483886" r:id="rId10"/>
    <p:sldLayoutId id="214748389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Τίτλος 1"/>
          <p:cNvSpPr>
            <a:spLocks noGrp="1"/>
          </p:cNvSpPr>
          <p:nvPr>
            <p:ph type="ctrTitle"/>
          </p:nvPr>
        </p:nvSpPr>
        <p:spPr>
          <a:xfrm>
            <a:off x="457200" y="2590800"/>
            <a:ext cx="7772400" cy="1676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dirty="0" smtClean="0"/>
              <a:t>Ενότητα </a:t>
            </a:r>
            <a:r>
              <a:rPr lang="en-US" dirty="0"/>
              <a:t>3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br>
              <a:rPr lang="el-GR" dirty="0" smtClean="0"/>
            </a:br>
            <a:r>
              <a:rPr lang="el-GR" dirty="0" smtClean="0"/>
              <a:t>Κεφάλαιο </a:t>
            </a:r>
            <a:r>
              <a:rPr lang="en-US" dirty="0"/>
              <a:t>2</a:t>
            </a:r>
            <a:r>
              <a:rPr lang="el-GR" baseline="30000" smtClean="0"/>
              <a:t>ο</a:t>
            </a:r>
            <a:r>
              <a:rPr lang="el-GR" smtClean="0"/>
              <a:t> </a:t>
            </a:r>
            <a:r>
              <a:rPr lang="el-GR" dirty="0" smtClean="0"/>
              <a:t>: Τροφικές αλυσίδες – το Οικοσύστημα του τόπου μας</a:t>
            </a:r>
          </a:p>
        </p:txBody>
      </p:sp>
      <p:sp>
        <p:nvSpPr>
          <p:cNvPr id="8195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7526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l-GR" dirty="0" smtClean="0"/>
              <a:t>Όνομα σχολείου</a:t>
            </a:r>
          </a:p>
          <a:p>
            <a:pPr eaLnBrk="1" hangingPunct="1">
              <a:buFont typeface="Arial" charset="0"/>
              <a:buNone/>
            </a:pPr>
            <a:r>
              <a:rPr lang="el-GR" dirty="0" smtClean="0"/>
              <a:t>Όνομα Δασκάλου</a:t>
            </a:r>
          </a:p>
        </p:txBody>
      </p:sp>
      <p:sp>
        <p:nvSpPr>
          <p:cNvPr id="8196" name="Θέση αριθμού διαφάνειας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C3D283CB-736E-4E81-A333-2A21D3267A8C}" type="slidenum">
              <a:rPr lang="el-GR" smtClean="0">
                <a:solidFill>
                  <a:schemeClr val="tx2"/>
                </a:solidFill>
              </a:rPr>
              <a:pPr eaLnBrk="1" hangingPunct="1"/>
              <a:t>1</a:t>
            </a:fld>
            <a:endParaRPr lang="el-GR" smtClean="0">
              <a:solidFill>
                <a:schemeClr val="tx2"/>
              </a:solidFill>
            </a:endParaRPr>
          </a:p>
        </p:txBody>
      </p:sp>
      <p:pic>
        <p:nvPicPr>
          <p:cNvPr id="8197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57200"/>
            <a:ext cx="1325563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Τίτλος 2"/>
          <p:cNvSpPr>
            <a:spLocks noGrp="1"/>
          </p:cNvSpPr>
          <p:nvPr>
            <p:ph type="title"/>
          </p:nvPr>
        </p:nvSpPr>
        <p:spPr>
          <a:xfrm>
            <a:off x="152400" y="338138"/>
            <a:ext cx="8686800" cy="1252537"/>
          </a:xfrm>
        </p:spPr>
        <p:txBody>
          <a:bodyPr/>
          <a:lstStyle/>
          <a:p>
            <a:pPr algn="l"/>
            <a:r>
              <a:rPr lang="el-GR" sz="4000" dirty="0" smtClean="0"/>
              <a:t>Οικοσύστημα ποταμού Αλφειού</a:t>
            </a:r>
          </a:p>
        </p:txBody>
      </p:sp>
      <p:sp>
        <p:nvSpPr>
          <p:cNvPr id="11268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E12ED9D0-CC0D-4346-833B-3D913C425E78}" type="slidenum">
              <a:rPr lang="el-GR" smtClean="0">
                <a:solidFill>
                  <a:schemeClr val="tx2"/>
                </a:solidFill>
              </a:rPr>
              <a:pPr eaLnBrk="1" hangingPunct="1"/>
              <a:t>2</a:t>
            </a:fld>
            <a:endParaRPr lang="el-GR" smtClean="0">
              <a:solidFill>
                <a:schemeClr val="tx2"/>
              </a:solidFill>
            </a:endParaRPr>
          </a:p>
        </p:txBody>
      </p:sp>
      <p:pic>
        <p:nvPicPr>
          <p:cNvPr id="11269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013" y="565150"/>
            <a:ext cx="1068387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23" r="10"/>
          <a:stretch/>
        </p:blipFill>
        <p:spPr>
          <a:xfrm>
            <a:off x="86182" y="2286000"/>
            <a:ext cx="8905418" cy="448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195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Τίτλος 2"/>
          <p:cNvSpPr>
            <a:spLocks noGrp="1"/>
          </p:cNvSpPr>
          <p:nvPr>
            <p:ph type="title"/>
          </p:nvPr>
        </p:nvSpPr>
        <p:spPr>
          <a:xfrm>
            <a:off x="152400" y="338138"/>
            <a:ext cx="8686800" cy="1252537"/>
          </a:xfrm>
        </p:spPr>
        <p:txBody>
          <a:bodyPr/>
          <a:lstStyle/>
          <a:p>
            <a:pPr algn="l"/>
            <a:r>
              <a:rPr lang="el-GR" sz="4000" dirty="0" smtClean="0"/>
              <a:t>Οικοσύστημα ποταμού Αλφειού</a:t>
            </a:r>
          </a:p>
        </p:txBody>
      </p:sp>
      <p:sp>
        <p:nvSpPr>
          <p:cNvPr id="11268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E12ED9D0-CC0D-4346-833B-3D913C425E78}" type="slidenum">
              <a:rPr lang="el-GR" smtClean="0">
                <a:solidFill>
                  <a:schemeClr val="tx2"/>
                </a:solidFill>
              </a:rPr>
              <a:pPr eaLnBrk="1" hangingPunct="1"/>
              <a:t>3</a:t>
            </a:fld>
            <a:endParaRPr lang="el-GR" smtClean="0">
              <a:solidFill>
                <a:schemeClr val="tx2"/>
              </a:solidFill>
            </a:endParaRPr>
          </a:p>
        </p:txBody>
      </p:sp>
      <p:pic>
        <p:nvPicPr>
          <p:cNvPr id="11269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013" y="565150"/>
            <a:ext cx="1068387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1417320"/>
            <a:ext cx="6949440" cy="5212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78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Τίτλος 2"/>
          <p:cNvSpPr>
            <a:spLocks noGrp="1"/>
          </p:cNvSpPr>
          <p:nvPr>
            <p:ph type="title"/>
          </p:nvPr>
        </p:nvSpPr>
        <p:spPr>
          <a:xfrm>
            <a:off x="152400" y="338138"/>
            <a:ext cx="8686800" cy="1252537"/>
          </a:xfrm>
        </p:spPr>
        <p:txBody>
          <a:bodyPr/>
          <a:lstStyle/>
          <a:p>
            <a:pPr algn="l"/>
            <a:r>
              <a:rPr lang="el-GR" sz="4000" dirty="0" smtClean="0"/>
              <a:t>Δασικό οικοσύστημα</a:t>
            </a:r>
          </a:p>
        </p:txBody>
      </p:sp>
      <p:sp>
        <p:nvSpPr>
          <p:cNvPr id="11268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E12ED9D0-CC0D-4346-833B-3D913C425E78}" type="slidenum">
              <a:rPr lang="el-GR" smtClean="0">
                <a:solidFill>
                  <a:schemeClr val="tx2"/>
                </a:solidFill>
              </a:rPr>
              <a:pPr eaLnBrk="1" hangingPunct="1"/>
              <a:t>4</a:t>
            </a:fld>
            <a:endParaRPr lang="el-GR" smtClean="0">
              <a:solidFill>
                <a:schemeClr val="tx2"/>
              </a:solidFill>
            </a:endParaRPr>
          </a:p>
        </p:txBody>
      </p:sp>
      <p:pic>
        <p:nvPicPr>
          <p:cNvPr id="11269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013" y="565150"/>
            <a:ext cx="1068387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469020"/>
            <a:ext cx="4114800" cy="5297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78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Τίτλος 2"/>
          <p:cNvSpPr>
            <a:spLocks noGrp="1"/>
          </p:cNvSpPr>
          <p:nvPr>
            <p:ph type="title"/>
          </p:nvPr>
        </p:nvSpPr>
        <p:spPr>
          <a:xfrm>
            <a:off x="152400" y="338138"/>
            <a:ext cx="8686800" cy="1252537"/>
          </a:xfrm>
        </p:spPr>
        <p:txBody>
          <a:bodyPr/>
          <a:lstStyle/>
          <a:p>
            <a:pPr algn="l"/>
            <a:r>
              <a:rPr lang="el-GR" sz="4000" dirty="0" smtClean="0"/>
              <a:t>Τροφική αλυσίδα</a:t>
            </a:r>
          </a:p>
        </p:txBody>
      </p:sp>
      <p:sp>
        <p:nvSpPr>
          <p:cNvPr id="11268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E12ED9D0-CC0D-4346-833B-3D913C425E78}" type="slidenum">
              <a:rPr lang="el-GR" smtClean="0">
                <a:solidFill>
                  <a:schemeClr val="tx2"/>
                </a:solidFill>
              </a:rPr>
              <a:pPr eaLnBrk="1" hangingPunct="1"/>
              <a:t>5</a:t>
            </a:fld>
            <a:endParaRPr lang="el-GR" smtClean="0">
              <a:solidFill>
                <a:schemeClr val="tx2"/>
              </a:solidFill>
            </a:endParaRPr>
          </a:p>
        </p:txBody>
      </p:sp>
      <p:pic>
        <p:nvPicPr>
          <p:cNvPr id="11269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013" y="565150"/>
            <a:ext cx="1068387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25" y="2752725"/>
            <a:ext cx="7305675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62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Τίτλος 2"/>
          <p:cNvSpPr>
            <a:spLocks noGrp="1"/>
          </p:cNvSpPr>
          <p:nvPr>
            <p:ph type="title"/>
          </p:nvPr>
        </p:nvSpPr>
        <p:spPr>
          <a:xfrm>
            <a:off x="152400" y="338138"/>
            <a:ext cx="8686800" cy="1252537"/>
          </a:xfrm>
        </p:spPr>
        <p:txBody>
          <a:bodyPr/>
          <a:lstStyle/>
          <a:p>
            <a:pPr algn="l"/>
            <a:r>
              <a:rPr lang="el-GR" sz="4000" dirty="0" smtClean="0"/>
              <a:t>Τροπικό Οικοσύστημα</a:t>
            </a:r>
          </a:p>
        </p:txBody>
      </p:sp>
      <p:sp>
        <p:nvSpPr>
          <p:cNvPr id="11268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E12ED9D0-CC0D-4346-833B-3D913C425E78}" type="slidenum">
              <a:rPr lang="el-GR" smtClean="0">
                <a:solidFill>
                  <a:schemeClr val="tx2"/>
                </a:solidFill>
              </a:rPr>
              <a:pPr eaLnBrk="1" hangingPunct="1"/>
              <a:t>6</a:t>
            </a:fld>
            <a:endParaRPr lang="el-GR" smtClean="0">
              <a:solidFill>
                <a:schemeClr val="tx2"/>
              </a:solidFill>
            </a:endParaRPr>
          </a:p>
        </p:txBody>
      </p:sp>
      <p:pic>
        <p:nvPicPr>
          <p:cNvPr id="11269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013" y="565150"/>
            <a:ext cx="1068387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78"/>
          <a:stretch/>
        </p:blipFill>
        <p:spPr>
          <a:xfrm>
            <a:off x="685800" y="2128837"/>
            <a:ext cx="7795101" cy="4348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78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Κυματομορφή">
  <a:themeElements>
    <a:clrScheme name="Προσαρμοσμένο 1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7C973A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Κυματομορφή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Κυματομορφή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59582</TotalTime>
  <Words>25</Words>
  <Application>Microsoft Office PowerPoint</Application>
  <PresentationFormat>Προβολή στην οθόνη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7" baseType="lpstr">
      <vt:lpstr>Κυματομορφή</vt:lpstr>
      <vt:lpstr>Ενότητα 3η  Κεφάλαιο 2ο : Τροφικές αλυσίδες – το Οικοσύστημα του τόπου μας</vt:lpstr>
      <vt:lpstr>Οικοσύστημα ποταμού Αλφειού</vt:lpstr>
      <vt:lpstr>Οικοσύστημα ποταμού Αλφειού</vt:lpstr>
      <vt:lpstr>Δασικό οικοσύστημα</vt:lpstr>
      <vt:lpstr>Τροφική αλυσίδα</vt:lpstr>
      <vt:lpstr>Τροπικό Οικοσύστημα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Ενότητα 1η  Κεφάλαιο 2ο : Για να ζούμε μαζί χρειαζόμαστε κανόνες</dc:title>
  <dc:creator>ÎÎ¬Î½Ï„Î¹Î± Î Î±Ï€Î±Î³ÎµÏ‰ÏÎ³Î¯Î¿Ï…</dc:creator>
  <cp:lastModifiedBy>ÎÎ¬Î½Ï„Î¹Î± Î Î±Ï€Î±Î³ÎµÏ‰ÏÎ³Î¯Î¿Ï…</cp:lastModifiedBy>
  <cp:revision>144</cp:revision>
  <dcterms:created xsi:type="dcterms:W3CDTF">2015-07-04T13:16:00Z</dcterms:created>
  <dcterms:modified xsi:type="dcterms:W3CDTF">2015-11-15T10:27:01Z</dcterms:modified>
</cp:coreProperties>
</file>